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Heebo Bold" pitchFamily="2" charset="-79"/>
      <p:bold r:id="rId11"/>
    </p:embeddedFont>
    <p:embeddedFont>
      <p:font typeface="Heebo Light" pitchFamily="2" charset="-79"/>
      <p:regular r:id="rId12"/>
    </p:embeddedFont>
    <p:embeddedFont>
      <p:font typeface="Montserrat" panose="000005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6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8507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globenewswire.com/news-release/2024/11/25/2986770/0/en/AI-Governance-Market-Size-is-expected-to-reach-a-revenue-of-USD-3-594-8-Mn-by-2033-at-39-0-CAGR-Dimension-Market-Research.html?utm_source=chatgpt.com" TargetMode="External"/><Relationship Id="rId4" Type="http://schemas.openxmlformats.org/officeDocument/2006/relationships/hyperlink" Target="https://www.grandviewresearch.com/industry-analysis/artificial-intelligence-ai-market?utm_source=chatgpt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97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Analyst Personas: Mitigating Bias in creating Personas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962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Organizations struggle to incorporate diverse perspectives into decision-making, especially with AI. Our solution leverages Watsonx.ai to create structured AI analyst personas. These personas ensure comprehensive, unbiased approaches to research and policy.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0199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3C3838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756440" y="6003012"/>
            <a:ext cx="7188160" cy="546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DCD7E5"/>
                </a:solidFill>
                <a:latin typeface="Heebo Bold" pitchFamily="34" charset="0"/>
                <a:ea typeface="Heebo Bold" pitchFamily="34" charset="-122"/>
                <a:cs typeface="Heebo Bold" pitchFamily="34" charset="-120"/>
              </a:rPr>
              <a:t>by Team Agentic Explorers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9530" y="1147763"/>
            <a:ext cx="113509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Challenge: Overlooked Perspectives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027510" y="24534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Problem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1027510" y="308699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Without structured personas, biases emerge, and critical viewpoints are missed. This impacts 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data governance, policy, and compliance.</a:t>
            </a:r>
            <a:endParaRPr lang="en-US" sz="1750" b="1" dirty="0"/>
          </a:p>
        </p:txBody>
      </p:sp>
      <p:sp>
        <p:nvSpPr>
          <p:cNvPr id="5" name="Text 3"/>
          <p:cNvSpPr/>
          <p:nvPr/>
        </p:nvSpPr>
        <p:spPr>
          <a:xfrm>
            <a:off x="1032631" y="4789169"/>
            <a:ext cx="5459610" cy="1451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Current </a:t>
            </a:r>
            <a:r>
              <a:rPr lang="en-US" sz="18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Solution</a:t>
            </a:r>
            <a:endParaRPr lang="en-US" sz="180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New roles like "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Persona Architect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“,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”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Persona Designer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” are emerging to tackle this.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4534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Solution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08081" y="2910660"/>
            <a:ext cx="6244709" cy="1860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This AI-enabled solution using 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Agentic framework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, tries to solve this problem using state of the art 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AI technology as well as human in the loop. 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solution  leverages 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Watsonx.ai, LangGraph, Langchain and  Opensource Granite-3-8b-instruct 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model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1969" y="918805"/>
            <a:ext cx="7525703" cy="665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Massive Market Opportunity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231969" y="2010370"/>
            <a:ext cx="3666649" cy="702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$1.81T</a:t>
            </a:r>
            <a:endParaRPr lang="en-US" sz="5500" dirty="0"/>
          </a:p>
        </p:txBody>
      </p:sp>
      <p:sp>
        <p:nvSpPr>
          <p:cNvPr id="5" name="Text 2"/>
          <p:cNvSpPr/>
          <p:nvPr/>
        </p:nvSpPr>
        <p:spPr>
          <a:xfrm>
            <a:off x="6408777" y="2979420"/>
            <a:ext cx="3312914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Global AI Market by 2030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231969" y="3439954"/>
            <a:ext cx="3666649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CAGR of 35.9% from 2025-2030. </a:t>
            </a:r>
            <a:r>
              <a:rPr lang="en-US" sz="1650" u="sng" dirty="0">
                <a:solidFill>
                  <a:srgbClr val="8252E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10218063" y="2010370"/>
            <a:ext cx="3666768" cy="702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$3.59B</a:t>
            </a:r>
            <a:endParaRPr lang="en-US" sz="5500" dirty="0"/>
          </a:p>
        </p:txBody>
      </p:sp>
      <p:sp>
        <p:nvSpPr>
          <p:cNvPr id="8" name="Text 5"/>
          <p:cNvSpPr/>
          <p:nvPr/>
        </p:nvSpPr>
        <p:spPr>
          <a:xfrm>
            <a:off x="10218063" y="2979420"/>
            <a:ext cx="3666768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Governance Market by 2033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218063" y="3772733"/>
            <a:ext cx="3666768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Indicates emphasis on AI governance. </a:t>
            </a:r>
            <a:r>
              <a:rPr lang="en-US" sz="1650" u="sng" dirty="0">
                <a:solidFill>
                  <a:srgbClr val="8252E0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8224957" y="5199698"/>
            <a:ext cx="3666768" cy="702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20.86%</a:t>
            </a:r>
            <a:endParaRPr lang="en-US" sz="5500" dirty="0"/>
          </a:p>
        </p:txBody>
      </p:sp>
      <p:sp>
        <p:nvSpPr>
          <p:cNvPr id="11" name="Text 8"/>
          <p:cNvSpPr/>
          <p:nvPr/>
        </p:nvSpPr>
        <p:spPr>
          <a:xfrm>
            <a:off x="8726924" y="6168747"/>
            <a:ext cx="2662714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Consulting CAGR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8224957" y="6629281"/>
            <a:ext cx="3666768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16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Projected from 2025-2034, reaching $58.19B. Source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9329142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Advantages of Our Approach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538" y="4765834"/>
            <a:ext cx="337423" cy="42171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18285" y="4723686"/>
            <a:ext cx="3437930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Scalability &amp; Automation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Automates persona generation, saving time and costs compared to manual methods.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2010" y="4765834"/>
            <a:ext cx="337423" cy="42171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158758" y="4723686"/>
            <a:ext cx="367272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Bias Reduction &amp; Diversity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158758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Ensures diverse viewpoints, reducing biases in decision-making for AI governance.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38" y="6449735"/>
            <a:ext cx="337423" cy="42171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18285" y="6407587"/>
            <a:ext cx="5362575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Customization with Open Source 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18285" y="6893956"/>
            <a:ext cx="5684520" cy="1141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Iterative persona refinement based on user feedback, unlike rigid chatbot systems with state-of-the-art IBM’s opensource models and technology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12010" y="6449735"/>
            <a:ext cx="337423" cy="42171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158758" y="6407587"/>
            <a:ext cx="309360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Enterprise Integration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Integrates into AI governance tools or sold as SaaS to consulting firms.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1215" y="273189"/>
            <a:ext cx="4331970" cy="403479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How It Works: A Simple Workflow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Input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Input a research topic and provide editorial feedback.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 Generation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AI generates analyst personas with structured attributes.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Refinement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Refine personas based on user feedback.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0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0872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AI-Driven Advisors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22087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 refined personas for research, policy, and decisions.</a:t>
            </a:r>
            <a:endParaRPr lang="en-US" sz="17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412DF9E-5229-591D-02C3-AC3804C0E2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53712" y="4581526"/>
            <a:ext cx="2466975" cy="28817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080" y="480685"/>
            <a:ext cx="137358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6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Technology: Watsonx.ai, LangGraph, Granite-3-8b-Instruct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833200" y="15353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NLP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22498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Analyzes research topics to determine themes and stakeholder roles.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1370052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AI-Powered Persona Generation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41488" y="226885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Constructs personas with affiliation, role, and thematic focus.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1494770"/>
            <a:ext cx="37716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Feedback Integration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043517" y="228213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Iteratively refines personas based on user guidance.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33200" y="3440965"/>
            <a:ext cx="13042821" cy="1233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Leveraging a 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LangGraph-based workflow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, our AI efficiently generates personas. Real-time adjustments enhance accuracy and relevance. We are using 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Watsonx ai platform </a:t>
            </a:r>
            <a:r>
              <a:rPr lang="en-US" sz="1750" b="1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and </a:t>
            </a:r>
            <a:r>
              <a:rPr lang="en-IN" sz="1750" b="1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Granite-3-8b-instruct </a:t>
            </a:r>
            <a:r>
              <a:rPr lang="en-IN" sz="1750" dirty="0">
                <a:solidFill>
                  <a:srgbClr val="DCD7E5"/>
                </a:solidFill>
                <a:latin typeface="Heebo Light" pitchFamily="34" charset="0"/>
                <a:cs typeface="Heebo Light" pitchFamily="34" charset="-120"/>
              </a:rPr>
              <a:t>model which we found giving good results, without any further finetuning or prompt engineering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0592B63-8662-E6D3-A8AA-1CA168A05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7105" y="4696420"/>
            <a:ext cx="7181850" cy="32956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9206627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Roadmap &amp; Monetization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5482947"/>
            <a:ext cx="3010853" cy="224909"/>
          </a:xfrm>
          <a:prstGeom prst="roundRect">
            <a:avLst>
              <a:gd name="adj" fmla="val 4200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87241" y="6045279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Expand Personas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87241" y="6531650"/>
            <a:ext cx="3010853" cy="1079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Introduce personas across finance, healthcare, and legal sectors.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135517" y="5145524"/>
            <a:ext cx="3010972" cy="224909"/>
          </a:xfrm>
          <a:prstGeom prst="roundRect">
            <a:avLst>
              <a:gd name="adj" fmla="val 4200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135517" y="570785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UI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135517" y="6194227"/>
            <a:ext cx="3010972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Build a web-based UI for intuitive user interaction.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83912" y="4808101"/>
            <a:ext cx="3010853" cy="224909"/>
          </a:xfrm>
          <a:prstGeom prst="roundRect">
            <a:avLst>
              <a:gd name="adj" fmla="val 4200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83912" y="5370433"/>
            <a:ext cx="2969895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Knowledge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83912" y="5856803"/>
            <a:ext cx="3010853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Enhance personas with real-time reports and trends.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832187" y="4470678"/>
            <a:ext cx="3010972" cy="224909"/>
          </a:xfrm>
          <a:prstGeom prst="roundRect">
            <a:avLst>
              <a:gd name="adj" fmla="val 4200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832187" y="5033010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Pilot &amp; Partner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832187" y="5519380"/>
            <a:ext cx="3010972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Partner with AI governance teams and consulting firms.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825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Conclusion: The Future of AI Governance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402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Our project ensures diverse, well-structured perspectives. Leveraging IBM watsonx.ai enhances AI's ability to create virtual analyst personas.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Our solution is unique, scalable, and applicable across industries. It offers real-world potential for business adoption.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507</Words>
  <Application>Microsoft Office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Montserrat</vt:lpstr>
      <vt:lpstr>Heebo Bold</vt:lpstr>
      <vt:lpstr>Heebo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Rahul Bhave</cp:lastModifiedBy>
  <cp:revision>3</cp:revision>
  <dcterms:created xsi:type="dcterms:W3CDTF">2025-03-31T07:31:39Z</dcterms:created>
  <dcterms:modified xsi:type="dcterms:W3CDTF">2025-03-31T08:23:18Z</dcterms:modified>
</cp:coreProperties>
</file>